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 autoAdjust="0"/>
    <p:restoredTop sz="94637" autoAdjust="0"/>
  </p:normalViewPr>
  <p:slideViewPr>
    <p:cSldViewPr snapToGrid="0" snapToObjects="1">
      <p:cViewPr>
        <p:scale>
          <a:sx n="116" d="100"/>
          <a:sy n="116" d="100"/>
        </p:scale>
        <p:origin x="-888" y="-5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68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37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95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6011567" cy="51495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64989" y="873457"/>
            <a:ext cx="3488864" cy="1955468"/>
          </a:xfrm>
          <a:prstGeom prst="rect">
            <a:avLst/>
          </a:prstGeom>
        </p:spPr>
        <p:txBody>
          <a:bodyPr anchor="ctr"/>
          <a:lstStyle>
            <a:lvl1pPr algn="ctr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4989" y="2914650"/>
            <a:ext cx="3488864" cy="971551"/>
          </a:xfrm>
          <a:prstGeom prst="rect">
            <a:avLst/>
          </a:prstGeom>
        </p:spPr>
        <p:txBody>
          <a:bodyPr anchor="ctr"/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700" b="1" i="0" smtClean="0">
                <a:solidFill>
                  <a:schemeClr val="bg1"/>
                </a:solidFill>
                <a:effectLst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8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64988" y="4033197"/>
            <a:ext cx="3488864" cy="4019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717" y="4004132"/>
            <a:ext cx="2209869" cy="62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673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60681" y="173786"/>
            <a:ext cx="7137080" cy="307685"/>
          </a:xfrm>
          <a:prstGeom prst="rect">
            <a:avLst/>
          </a:prstGeom>
        </p:spPr>
        <p:txBody>
          <a:bodyPr anchor="t"/>
          <a:lstStyle>
            <a:lvl1pPr algn="l">
              <a:defRPr sz="21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60681" y="560772"/>
            <a:ext cx="7137080" cy="289671"/>
          </a:xfrm>
          <a:prstGeom prst="rect">
            <a:avLst/>
          </a:prstGeom>
        </p:spPr>
        <p:txBody>
          <a:bodyPr anchor="t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500" b="1" i="0" smtClean="0">
                <a:solidFill>
                  <a:srgbClr val="DE3831"/>
                </a:solidFill>
                <a:effectLst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37211" y="1288256"/>
            <a:ext cx="8220989" cy="3438525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1500">
                <a:solidFill>
                  <a:schemeClr val="bg2">
                    <a:lumMod val="50000"/>
                  </a:schemeClr>
                </a:solidFill>
              </a:defRPr>
            </a:lvl1pPr>
            <a:lvl2pPr marL="514350" indent="-257175">
              <a:buFont typeface="Trebuchet MS" panose="020B0603020202020204" pitchFamily="34" charset="0"/>
              <a:buChar char="–"/>
              <a:defRPr sz="15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428625" marR="0" lvl="1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268" y="4777690"/>
            <a:ext cx="324365" cy="273844"/>
          </a:xfrm>
          <a:prstGeom prst="rect">
            <a:avLst/>
          </a:prstGeom>
        </p:spPr>
        <p:txBody>
          <a:bodyPr/>
          <a:lstStyle>
            <a:lvl1pPr algn="ctr">
              <a:defRPr sz="11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1310690" cy="794635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50453" y="156542"/>
            <a:ext cx="407747" cy="40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910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937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08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61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519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39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58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05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88849-FF01-F24F-93E7-BA74165F86BB}" type="datetimeFigureOut">
              <a:rPr lang="en-US" smtClean="0"/>
              <a:t>17/05/20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D6261-6555-0A43-A5DF-395D78B73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2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64988" y="1452380"/>
            <a:ext cx="3488864" cy="1297938"/>
          </a:xfrm>
        </p:spPr>
        <p:txBody>
          <a:bodyPr/>
          <a:lstStyle/>
          <a:p>
            <a:r>
              <a:rPr lang="es-ES" sz="3000" dirty="0"/>
              <a:t>FANI</a:t>
            </a:r>
            <a:br>
              <a:rPr lang="es-ES" sz="3000" dirty="0"/>
            </a:br>
            <a:endParaRPr lang="es-ES" sz="30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sz="1400" dirty="0"/>
              <a:t>2019/2020</a:t>
            </a:r>
          </a:p>
          <a:p>
            <a:endParaRPr lang="es-ES" sz="1400" dirty="0"/>
          </a:p>
        </p:txBody>
      </p:sp>
      <p:pic>
        <p:nvPicPr>
          <p:cNvPr id="3" name="Picture 2" descr="fani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8325" y="0"/>
            <a:ext cx="1428750" cy="1428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10166" y="2381365"/>
            <a:ext cx="1384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07960" y="3304144"/>
            <a:ext cx="1196857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sz="1500" dirty="0">
                <a:solidFill>
                  <a:srgbClr val="FFFFFF"/>
                </a:solidFill>
              </a:rPr>
              <a:t>Edgar </a:t>
            </a:r>
            <a:r>
              <a:rPr lang="en-US" sz="1500" dirty="0" err="1">
                <a:solidFill>
                  <a:srgbClr val="FFFFFF"/>
                </a:solidFill>
              </a:rPr>
              <a:t>Neto</a:t>
            </a:r>
            <a:endParaRPr lang="en-US" sz="1500" dirty="0">
              <a:solidFill>
                <a:srgbClr val="FFFFFF"/>
              </a:solidFill>
            </a:endParaRPr>
          </a:p>
          <a:p>
            <a:r>
              <a:rPr lang="en-US" sz="1500" dirty="0">
                <a:solidFill>
                  <a:srgbClr val="FFFFFF"/>
                </a:solidFill>
              </a:rPr>
              <a:t>Nº 50035284</a:t>
            </a:r>
          </a:p>
        </p:txBody>
      </p:sp>
    </p:spTree>
    <p:extLst>
      <p:ext uri="{BB962C8B-B14F-4D97-AF65-F5344CB8AC3E}">
        <p14:creationId xmlns:p14="http://schemas.microsoft.com/office/powerpoint/2010/main" val="266314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40"/>
    </mc:Choice>
    <mc:Fallback xmlns="">
      <p:transition xmlns:p14="http://schemas.microsoft.com/office/powerpoint/2010/main" spd="slow" advTm="30740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0681" y="173785"/>
            <a:ext cx="7290790" cy="512015"/>
          </a:xfrm>
        </p:spPr>
        <p:txBody>
          <a:bodyPr/>
          <a:lstStyle/>
          <a:p>
            <a:r>
              <a:rPr lang="pt-PT" dirty="0" smtClean="0"/>
              <a:t>Introdução/Objectivos</a:t>
            </a:r>
            <a:endParaRPr lang="pt-P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7211" y="1288256"/>
            <a:ext cx="4110494" cy="3059226"/>
          </a:xfrm>
        </p:spPr>
        <p:txBody>
          <a:bodyPr/>
          <a:lstStyle/>
          <a:p>
            <a:r>
              <a:rPr lang="pt-PT" dirty="0">
                <a:solidFill>
                  <a:srgbClr val="7F7F7F"/>
                </a:solidFill>
              </a:rPr>
              <a:t>Criar uma narrativa interativa de forma acessível.</a:t>
            </a:r>
          </a:p>
          <a:p>
            <a:r>
              <a:rPr lang="pt-PT" dirty="0">
                <a:solidFill>
                  <a:srgbClr val="7F7F7F"/>
                </a:solidFill>
              </a:rPr>
              <a:t>Editar as narrativas criadas.</a:t>
            </a:r>
          </a:p>
          <a:p>
            <a:r>
              <a:rPr lang="pt-PT" dirty="0">
                <a:solidFill>
                  <a:srgbClr val="7F7F7F"/>
                </a:solidFill>
              </a:rPr>
              <a:t>Aceder e interagir com as narrativas</a:t>
            </a:r>
          </a:p>
          <a:p>
            <a:pPr marL="0" indent="0">
              <a:buNone/>
            </a:pPr>
            <a:endParaRPr lang="pt-PT" dirty="0"/>
          </a:p>
          <a:p>
            <a:endParaRPr lang="pt-PT" dirty="0" smtClean="0"/>
          </a:p>
          <a:p>
            <a:endParaRPr lang="pt-PT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Diagrama co-FAN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751" y="1617343"/>
            <a:ext cx="4829324" cy="255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1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980"/>
    </mc:Choice>
    <mc:Fallback xmlns="">
      <p:transition xmlns:p14="http://schemas.microsoft.com/office/powerpoint/2010/main" spd="slow" advTm="45980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PT" dirty="0" smtClean="0"/>
              <a:t>Arquitetura da solução</a:t>
            </a: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 descr="Block Diagram UpdateFANI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200" y="481471"/>
            <a:ext cx="5933611" cy="543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3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200"/>
    </mc:Choice>
    <mc:Fallback xmlns="">
      <p:transition xmlns:p14="http://schemas.microsoft.com/office/powerpoint/2010/main" spd="slow" advTm="85200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PT" dirty="0" smtClean="0"/>
              <a:t>Calendarização</a:t>
            </a: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3" descr="Execução do planeamento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9" t="32996" b="4205"/>
          <a:stretch/>
        </p:blipFill>
        <p:spPr>
          <a:xfrm>
            <a:off x="1335610" y="722664"/>
            <a:ext cx="6213646" cy="420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97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066"/>
    </mc:Choice>
    <mc:Fallback xmlns="">
      <p:transition xmlns:p14="http://schemas.microsoft.com/office/powerpoint/2010/main" spd="slow" advTm="54066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37</Words>
  <Application>Microsoft Macintosh PowerPoint</Application>
  <PresentationFormat>On-screen Show (16:9)</PresentationFormat>
  <Paragraphs>14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FANI </vt:lpstr>
      <vt:lpstr>Introdução/Objectivos</vt:lpstr>
      <vt:lpstr>Arquitetura da solução</vt:lpstr>
      <vt:lpstr>Calendarização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Edgar</dc:creator>
  <cp:lastModifiedBy>Edgar</cp:lastModifiedBy>
  <cp:revision>5</cp:revision>
  <dcterms:created xsi:type="dcterms:W3CDTF">2020-04-20T15:13:50Z</dcterms:created>
  <dcterms:modified xsi:type="dcterms:W3CDTF">2020-05-17T13:57:38Z</dcterms:modified>
</cp:coreProperties>
</file>

<file path=docProps/thumbnail.jpeg>
</file>